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49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09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77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98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5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82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76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92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9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89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01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0A446-40C3-4E6B-9123-B573522FDC1B}" type="datetimeFigureOut">
              <a:rPr lang="ru-RU" smtClean="0"/>
              <a:t>25.09.2022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A3D51-3597-4A90-8E7E-3A41AB38A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48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rmP_S7QZho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2DqwHdKbf7w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Владимир Вольфович Жириновский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Тема:  Известные ораторы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85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</a:t>
            </a:r>
          </a:p>
        </p:txBody>
      </p:sp>
      <p:pic>
        <p:nvPicPr>
          <p:cNvPr id="1026" name="Picture 2" descr="Жириновский, Владимир Вольфович — Википедия">
            <a:extLst>
              <a:ext uri="{FF2B5EF4-FFF2-40B4-BE49-F238E27FC236}">
                <a16:creationId xmlns:a16="http://schemas.microsoft.com/office/drawing/2014/main" id="{5ED98CC3-8426-D62B-128D-DFD995638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0" b="8135"/>
          <a:stretch/>
        </p:blipFill>
        <p:spPr bwMode="auto">
          <a:xfrm>
            <a:off x="3913902" y="2316181"/>
            <a:ext cx="3816116" cy="4374858"/>
          </a:xfrm>
          <a:prstGeom prst="rect">
            <a:avLst/>
          </a:prstGeom>
          <a:ln w="127000" cap="sq">
            <a:solidFill>
              <a:schemeClr val="accent1">
                <a:lumMod val="75000"/>
              </a:schemeClr>
            </a:solidFill>
            <a:miter lim="800000"/>
          </a:ln>
          <a:effectLst>
            <a:glow>
              <a:schemeClr val="accent1"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8021A-6C83-73A7-D3B0-317BD31EE363}"/>
              </a:ext>
            </a:extLst>
          </p:cNvPr>
          <p:cNvSpPr txBox="1"/>
          <p:nvPr/>
        </p:nvSpPr>
        <p:spPr>
          <a:xfrm>
            <a:off x="8017843" y="3429000"/>
            <a:ext cx="317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Происхождение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Деятельность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Ораторские заслуги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Примеры выступлений</a:t>
            </a:r>
          </a:p>
        </p:txBody>
      </p:sp>
    </p:spTree>
    <p:extLst>
      <p:ext uri="{BB962C8B-B14F-4D97-AF65-F5344CB8AC3E}">
        <p14:creationId xmlns:p14="http://schemas.microsoft.com/office/powerpoint/2010/main" val="8448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586" y="839588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По заявлению Жириновского от 2011 года, за прошедшее к тому моменту время своей работы в Государственной думе на все свои выступления он суммарно затратил 16 тысяч часов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Ораторские заслуги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6F48053-1D76-E970-E7B7-03BCACFD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78" y="1962459"/>
            <a:ext cx="4911443" cy="4723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Рисунок 1" descr="Лектор">
            <a:extLst>
              <a:ext uri="{FF2B5EF4-FFF2-40B4-BE49-F238E27FC236}">
                <a16:creationId xmlns:a16="http://schemas.microsoft.com/office/drawing/2014/main" id="{FF892819-0E12-0676-A81F-688339132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85" y="843310"/>
            <a:ext cx="1119149" cy="11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Жесты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Ораторские заслуги</a:t>
            </a:r>
          </a:p>
        </p:txBody>
      </p:sp>
      <p:pic>
        <p:nvPicPr>
          <p:cNvPr id="10242" name="Picture 2" descr="Жириновский: &quot;На Урале живут одни 'дебилы'&quot; | Служба новостей СПР">
            <a:extLst>
              <a:ext uri="{FF2B5EF4-FFF2-40B4-BE49-F238E27FC236}">
                <a16:creationId xmlns:a16="http://schemas.microsoft.com/office/drawing/2014/main" id="{B5E050AF-D896-46E2-915A-F6C50C92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37" y="2203083"/>
            <a:ext cx="5631497" cy="37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В.Жириновский чуть не подрался с единороссами из-за митингов — РБК">
            <a:extLst>
              <a:ext uri="{FF2B5EF4-FFF2-40B4-BE49-F238E27FC236}">
                <a16:creationId xmlns:a16="http://schemas.microsoft.com/office/drawing/2014/main" id="{6179AD02-A6A5-357E-B6B4-7B16B8F1C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28"/>
          <a:stretch/>
        </p:blipFill>
        <p:spPr bwMode="auto">
          <a:xfrm>
            <a:off x="110168" y="2203083"/>
            <a:ext cx="5711792" cy="37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56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335" y="829962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Владимир Вольфович Жириновский занимает седьмую позицию в рейтинге великих ораторов от </a:t>
            </a:r>
            <a:r>
              <a:rPr lang="ru-RU" dirty="0" err="1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Спикерклуба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Ораторские заслуги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B7F9E-0802-29B8-9B82-A4DB4263D8F7}"/>
              </a:ext>
            </a:extLst>
          </p:cNvPr>
          <p:cNvSpPr txBox="1"/>
          <p:nvPr/>
        </p:nvSpPr>
        <p:spPr>
          <a:xfrm>
            <a:off x="4277978" y="2351215"/>
            <a:ext cx="306871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1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Общий рейтинг: </a:t>
            </a:r>
            <a:r>
              <a:rPr lang="ru-RU" sz="2100" b="1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7,5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1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Само имидж: 5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1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Знание цели: 6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1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Знание материала: 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1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Ораторские приемы: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35BAA-ACFF-3D00-052E-62AA8A37A832}"/>
              </a:ext>
            </a:extLst>
          </p:cNvPr>
          <p:cNvSpPr txBox="1"/>
          <p:nvPr/>
        </p:nvSpPr>
        <p:spPr>
          <a:xfrm>
            <a:off x="0" y="6480387"/>
            <a:ext cx="612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Источник: https://speakerclub.ru/2014/04/20/zhirinovskij/</a:t>
            </a: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8E42331F-C0CF-4BC9-BAF3-E99B1C81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7" y="1657843"/>
            <a:ext cx="3859730" cy="48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441A9E61-28AC-273C-4C74-18595219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21" y="1657843"/>
            <a:ext cx="4367705" cy="480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 descr="Лектор">
            <a:extLst>
              <a:ext uri="{FF2B5EF4-FFF2-40B4-BE49-F238E27FC236}">
                <a16:creationId xmlns:a16="http://schemas.microsoft.com/office/drawing/2014/main" id="{49403D67-2B19-5DA9-F89F-E3CC96A8D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600" y="829962"/>
            <a:ext cx="817469" cy="8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7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22742"/>
            <a:ext cx="10943923" cy="1655762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Истории, интерактив, метафоры, демонстрации – Владимир Вольфович настоящий виртуоз ораторского мастерства. Его слушали только ради того, чтобы слушать. Каждое выступление – это шоу. В публичном выступлении может быть 3 цели: информировать, развлекать и побуждать к действию, он использует весь арсенал ораторских приемов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Ораторские заслуги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11031C4-A7A4-FE3F-17A2-4F8E5400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968" y="2466473"/>
            <a:ext cx="5919988" cy="43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1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7690"/>
            <a:ext cx="11521440" cy="1655762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Лидер ЛДПР известен эпатажным поведением. В 1995 году на ток-шоу Александра Любимова «Один на один» в ходе дискуссии с Борисом Немцовым (в то время губернатором Нижегородской области) Жириновский выплеснул ему в лицо стакан сока.</a:t>
            </a:r>
          </a:p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Ораторские заслуги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162E1-B8CE-ACBB-A9DA-8A2ECFAD34AC}"/>
              </a:ext>
            </a:extLst>
          </p:cNvPr>
          <p:cNvSpPr txBox="1"/>
          <p:nvPr/>
        </p:nvSpPr>
        <p:spPr>
          <a:xfrm>
            <a:off x="0" y="6480387"/>
            <a:ext cx="8818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Источник: https://www.rbc.ru/photoreport/06/04/2022/620415529a79471c2eb4e727</a:t>
            </a:r>
          </a:p>
        </p:txBody>
      </p:sp>
      <p:pic>
        <p:nvPicPr>
          <p:cNvPr id="13316" name="Picture 4" descr="Фото:ВИDgital ViD / youtube.com">
            <a:extLst>
              <a:ext uri="{FF2B5EF4-FFF2-40B4-BE49-F238E27FC236}">
                <a16:creationId xmlns:a16="http://schemas.microsoft.com/office/drawing/2014/main" id="{D97F37BD-5070-9925-B7C1-3323B6050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95" y="1956514"/>
            <a:ext cx="6785810" cy="4523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308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7690"/>
            <a:ext cx="11521440" cy="165576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Он имеет свою позицию и никто не в силах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“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заткнуть ему рот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”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Примеры выступлений</a:t>
            </a:r>
          </a:p>
        </p:txBody>
      </p:sp>
      <p:pic>
        <p:nvPicPr>
          <p:cNvPr id="2" name="Мультимедиа в Интернете 1" title="Жириновский обругал Собчак матом на дебатах. Собчак облила его водой">
            <a:hlinkClick r:id="" action="ppaction://media"/>
            <a:extLst>
              <a:ext uri="{FF2B5EF4-FFF2-40B4-BE49-F238E27FC236}">
                <a16:creationId xmlns:a16="http://schemas.microsoft.com/office/drawing/2014/main" id="{45C01E41-7838-2CD4-6782-61509070F8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82557" y="1444961"/>
            <a:ext cx="8556325" cy="4834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B74AF-1AC6-3618-8E0C-31DC2053111F}"/>
              </a:ext>
            </a:extLst>
          </p:cNvPr>
          <p:cNvSpPr txBox="1"/>
          <p:nvPr/>
        </p:nvSpPr>
        <p:spPr>
          <a:xfrm>
            <a:off x="0" y="6480387"/>
            <a:ext cx="612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https://youtu.be/6rmP_S7QZho</a:t>
            </a:r>
          </a:p>
        </p:txBody>
      </p:sp>
    </p:spTree>
    <p:extLst>
      <p:ext uri="{BB962C8B-B14F-4D97-AF65-F5344CB8AC3E}">
        <p14:creationId xmlns:p14="http://schemas.microsoft.com/office/powerpoint/2010/main" val="363722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7690"/>
            <a:ext cx="11521440" cy="1655762"/>
          </a:xfrm>
        </p:spPr>
        <p:txBody>
          <a:bodyPr>
            <a:normAutofit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Примеры выступлений</a:t>
            </a:r>
          </a:p>
        </p:txBody>
      </p:sp>
      <p:pic>
        <p:nvPicPr>
          <p:cNvPr id="2" name="Мультимедиа в Интернете 1" title="Жириновский демонстративно покинул Госдуму: «Мне противно с вами находиться!»">
            <a:hlinkClick r:id="" action="ppaction://media"/>
            <a:extLst>
              <a:ext uri="{FF2B5EF4-FFF2-40B4-BE49-F238E27FC236}">
                <a16:creationId xmlns:a16="http://schemas.microsoft.com/office/drawing/2014/main" id="{D859DD08-EB45-0A8D-7C0F-BBDDD5635B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453" y="873040"/>
            <a:ext cx="10251348" cy="5792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0EEF7-3B17-EC7B-0302-2B9CEDD163C5}"/>
              </a:ext>
            </a:extLst>
          </p:cNvPr>
          <p:cNvSpPr txBox="1"/>
          <p:nvPr/>
        </p:nvSpPr>
        <p:spPr>
          <a:xfrm>
            <a:off x="-6416" y="6577607"/>
            <a:ext cx="6121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https://youtu.be/2DqwHdKbf7w</a:t>
            </a:r>
          </a:p>
        </p:txBody>
      </p:sp>
    </p:spTree>
    <p:extLst>
      <p:ext uri="{BB962C8B-B14F-4D97-AF65-F5344CB8AC3E}">
        <p14:creationId xmlns:p14="http://schemas.microsoft.com/office/powerpoint/2010/main" val="4952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777" y="1480451"/>
            <a:ext cx="3525838" cy="3081923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chemeClr val="accent1">
                    <a:lumMod val="75000"/>
                  </a:schemeClr>
                </a:solidFill>
                <a:effectLst/>
                <a:latin typeface="OldScriptC" panose="00000500000000000000" pitchFamily="50" charset="0"/>
              </a:rPr>
              <a:t>Владимир Жириновский умер 6 апреля 2022 года. 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					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37451-3D3F-1A1B-BFED-310FD9E99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64" b="2813"/>
          <a:stretch/>
        </p:blipFill>
        <p:spPr bwMode="auto">
          <a:xfrm>
            <a:off x="2556304" y="813732"/>
            <a:ext cx="5138737" cy="58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 descr="Сердце с пульсом">
            <a:extLst>
              <a:ext uri="{FF2B5EF4-FFF2-40B4-BE49-F238E27FC236}">
                <a16:creationId xmlns:a16="http://schemas.microsoft.com/office/drawing/2014/main" id="{D1E7CC60-BB6B-8C69-A200-6FDEE8F63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8496" y="2193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7689"/>
            <a:ext cx="11521440" cy="2822041"/>
          </a:xfrm>
        </p:spPr>
        <p:txBody>
          <a:bodyPr>
            <a:normAutofit/>
          </a:bodyPr>
          <a:lstStyle/>
          <a:p>
            <a:r>
              <a:rPr lang="ru-RU" sz="80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Спасибо за внимание.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						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5D78FB-DD53-7D91-6088-A05838AD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72" y="2252853"/>
            <a:ext cx="8951495" cy="44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5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2" y="192947"/>
            <a:ext cx="1039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Происхождение</a:t>
            </a:r>
          </a:p>
        </p:txBody>
      </p:sp>
      <p:pic>
        <p:nvPicPr>
          <p:cNvPr id="2052" name="Picture 4" descr="Алматы — культурная столица Казахстана? - МИСК">
            <a:extLst>
              <a:ext uri="{FF2B5EF4-FFF2-40B4-BE49-F238E27FC236}">
                <a16:creationId xmlns:a16="http://schemas.microsoft.com/office/drawing/2014/main" id="{0C3CDEDD-7AB6-06E8-BC1A-134EE3BEA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" y="1514984"/>
            <a:ext cx="5752570" cy="32358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7D81FB-9592-C093-BA82-7C0496CD4151}"/>
              </a:ext>
            </a:extLst>
          </p:cNvPr>
          <p:cNvSpPr txBox="1"/>
          <p:nvPr/>
        </p:nvSpPr>
        <p:spPr>
          <a:xfrm>
            <a:off x="1563520" y="4750804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Алматы, Казахстан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519CB-2CEB-37BB-49C3-B32079F565B5}"/>
              </a:ext>
            </a:extLst>
          </p:cNvPr>
          <p:cNvSpPr txBox="1"/>
          <p:nvPr/>
        </p:nvSpPr>
        <p:spPr>
          <a:xfrm>
            <a:off x="5841791" y="4719208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Средняя школа № 25 им. Дзержинского</a:t>
            </a:r>
          </a:p>
        </p:txBody>
      </p:sp>
      <p:pic>
        <p:nvPicPr>
          <p:cNvPr id="1026" name="Picture 2" descr="Где учились Маншук Маметова, Токаев и Денис Тен: Легендарные школы Алматы:  07 октября 2018, 08:46 - новости на Tengrinews.kz">
            <a:extLst>
              <a:ext uri="{FF2B5EF4-FFF2-40B4-BE49-F238E27FC236}">
                <a16:creationId xmlns:a16="http://schemas.microsoft.com/office/drawing/2014/main" id="{BFBB1EC1-1C8A-A8AF-2241-6110CCAB5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35" y="973140"/>
            <a:ext cx="5025005" cy="37776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A7AF9-65B1-1094-9093-DFBF0B2781F3}"/>
              </a:ext>
            </a:extLst>
          </p:cNvPr>
          <p:cNvSpPr txBox="1"/>
          <p:nvPr/>
        </p:nvSpPr>
        <p:spPr>
          <a:xfrm>
            <a:off x="1249960" y="5640357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Родился 25 апреля 1946</a:t>
            </a:r>
          </a:p>
        </p:txBody>
      </p:sp>
      <p:pic>
        <p:nvPicPr>
          <p:cNvPr id="11" name="Рисунок 10" descr="Пользователь">
            <a:extLst>
              <a:ext uri="{FF2B5EF4-FFF2-40B4-BE49-F238E27FC236}">
                <a16:creationId xmlns:a16="http://schemas.microsoft.com/office/drawing/2014/main" id="{CFC627C2-66BB-C70E-E5B8-75EAEEB53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782" y="53678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2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39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Происхождение</a:t>
            </a:r>
          </a:p>
        </p:txBody>
      </p:sp>
      <p:pic>
        <p:nvPicPr>
          <p:cNvPr id="2050" name="Picture 2" descr="Институт стран Азии и Африки — Википедия">
            <a:extLst>
              <a:ext uri="{FF2B5EF4-FFF2-40B4-BE49-F238E27FC236}">
                <a16:creationId xmlns:a16="http://schemas.microsoft.com/office/drawing/2014/main" id="{E8EBA014-0428-016F-F529-2B9D6119A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2" y="1015069"/>
            <a:ext cx="10385570" cy="52022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E90CD-E41E-029D-A8E0-2749DC6EF08A}"/>
              </a:ext>
            </a:extLst>
          </p:cNvPr>
          <p:cNvSpPr txBox="1"/>
          <p:nvPr/>
        </p:nvSpPr>
        <p:spPr>
          <a:xfrm>
            <a:off x="104353" y="6217321"/>
            <a:ext cx="110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Институт восточных языков при МГУ им. М. В. Ломоносова (с 1972 года — Институт стран Азии и Африки)</a:t>
            </a:r>
          </a:p>
        </p:txBody>
      </p:sp>
    </p:spTree>
    <p:extLst>
      <p:ext uri="{BB962C8B-B14F-4D97-AF65-F5344CB8AC3E}">
        <p14:creationId xmlns:p14="http://schemas.microsoft.com/office/powerpoint/2010/main" val="300655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11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Происхождение</a:t>
            </a:r>
          </a:p>
        </p:txBody>
      </p:sp>
      <p:pic>
        <p:nvPicPr>
          <p:cNvPr id="5" name="Picture 2" descr="Владимир Жириновский (ЛДПР) биография, фото, национальность, жена, дети,  рост, скандалы, причина смерти | Узнай Всё">
            <a:extLst>
              <a:ext uri="{FF2B5EF4-FFF2-40B4-BE49-F238E27FC236}">
                <a16:creationId xmlns:a16="http://schemas.microsoft.com/office/drawing/2014/main" id="{7ACFDD4E-8D72-2ACF-856B-2F995599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08" y="1321266"/>
            <a:ext cx="6373194" cy="3754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F72FD-A571-FDA4-D852-D61AFBFD5408}"/>
              </a:ext>
            </a:extLst>
          </p:cNvPr>
          <p:cNvSpPr txBox="1"/>
          <p:nvPr/>
        </p:nvSpPr>
        <p:spPr>
          <a:xfrm>
            <a:off x="4173889" y="5275124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Жириновский в молодости</a:t>
            </a:r>
          </a:p>
        </p:txBody>
      </p:sp>
      <p:pic>
        <p:nvPicPr>
          <p:cNvPr id="3074" name="Picture 2" descr="Фото:ussr.sssr / VK">
            <a:extLst>
              <a:ext uri="{FF2B5EF4-FFF2-40B4-BE49-F238E27FC236}">
                <a16:creationId xmlns:a16="http://schemas.microsoft.com/office/drawing/2014/main" id="{2322DDD9-94E2-9429-EAC2-7FCC5112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2" y="1321266"/>
            <a:ext cx="3271706" cy="4907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939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93062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 апреля 1967 года стал заниматься политикой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39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Деятельность</a:t>
            </a:r>
          </a:p>
        </p:txBody>
      </p:sp>
      <p:pic>
        <p:nvPicPr>
          <p:cNvPr id="4098" name="Picture 2" descr="Жириновский рассказал о проблемах в отношениях с Путиным">
            <a:extLst>
              <a:ext uri="{FF2B5EF4-FFF2-40B4-BE49-F238E27FC236}">
                <a16:creationId xmlns:a16="http://schemas.microsoft.com/office/drawing/2014/main" id="{08AAB937-F8E5-326E-F396-4033DADAF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5"/>
          <a:stretch/>
        </p:blipFill>
        <p:spPr bwMode="auto">
          <a:xfrm>
            <a:off x="498445" y="1561387"/>
            <a:ext cx="4698534" cy="454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C1723-3DE0-78F1-F395-E200DF0A19B6}"/>
              </a:ext>
            </a:extLst>
          </p:cNvPr>
          <p:cNvSpPr txBox="1"/>
          <p:nvPr/>
        </p:nvSpPr>
        <p:spPr>
          <a:xfrm>
            <a:off x="5248707" y="1728535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Первая политическая акция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1B29E-A647-579F-C36E-7CCB409E0020}"/>
              </a:ext>
            </a:extLst>
          </p:cNvPr>
          <p:cNvSpPr txBox="1"/>
          <p:nvPr/>
        </p:nvSpPr>
        <p:spPr>
          <a:xfrm>
            <a:off x="5376642" y="201085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Письмо в ЦК КПСС на имя Л. И. Брежнева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A0306-7FD7-DCC0-7F18-97F28CD6E779}"/>
              </a:ext>
            </a:extLst>
          </p:cNvPr>
          <p:cNvSpPr txBox="1"/>
          <p:nvPr/>
        </p:nvSpPr>
        <p:spPr>
          <a:xfrm>
            <a:off x="5376642" y="5347602"/>
            <a:ext cx="556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Арест в 1969 году «за коммунистическую пропаганду» в Турции</a:t>
            </a:r>
          </a:p>
        </p:txBody>
      </p:sp>
      <p:pic>
        <p:nvPicPr>
          <p:cNvPr id="4100" name="Picture 4" descr="Старый конверт (Игорь Борисов 2) / Стихи.ру">
            <a:extLst>
              <a:ext uri="{FF2B5EF4-FFF2-40B4-BE49-F238E27FC236}">
                <a16:creationId xmlns:a16="http://schemas.microsoft.com/office/drawing/2014/main" id="{257C3B8D-149A-4E24-90C0-1223BD2E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459" y="2473174"/>
            <a:ext cx="4431021" cy="2776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Лектор">
            <a:extLst>
              <a:ext uri="{FF2B5EF4-FFF2-40B4-BE49-F238E27FC236}">
                <a16:creationId xmlns:a16="http://schemas.microsoft.com/office/drawing/2014/main" id="{5F96B932-CDB2-F798-0533-BF1F3E911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8625" y="5971803"/>
            <a:ext cx="878102" cy="8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8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8648" y="2618572"/>
            <a:ext cx="3444520" cy="190580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Служил по призыву офицером в политуправлении штаба Закавказского военного округа в Тбилиси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Деятельность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BDC3F8-A549-303B-2458-2CB9E6DF6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2" r="121"/>
          <a:stretch/>
        </p:blipFill>
        <p:spPr bwMode="auto">
          <a:xfrm>
            <a:off x="318782" y="1015069"/>
            <a:ext cx="6517896" cy="5112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02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60" y="1773238"/>
            <a:ext cx="9144000" cy="1655762"/>
          </a:xfrm>
        </p:spPr>
        <p:txBody>
          <a:bodyPr/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Деятельность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EE6CAB6-F77F-6ABD-A8D4-8639669F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2" y="965852"/>
            <a:ext cx="8959442" cy="5699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53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347" y="887714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Совместно с Владимиром Богачёвым он стал основателем Либерально-демократической партии Советского Союза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Деятельность</a:t>
            </a:r>
          </a:p>
        </p:txBody>
      </p:sp>
      <p:pic>
        <p:nvPicPr>
          <p:cNvPr id="7170" name="Picture 2" descr="Обсуждение:Политические партии СССР (Мир выжившего Андропова) |  Альтернативная История | Fandom">
            <a:extLst>
              <a:ext uri="{FF2B5EF4-FFF2-40B4-BE49-F238E27FC236}">
                <a16:creationId xmlns:a16="http://schemas.microsoft.com/office/drawing/2014/main" id="{42AC7E06-80AF-FEF4-4DB2-F2EA8D1B6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8" y="1715595"/>
            <a:ext cx="5055740" cy="39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Политические Партии СССР (Перестройка) | Альтернативная История | Fandom">
            <a:extLst>
              <a:ext uri="{FF2B5EF4-FFF2-40B4-BE49-F238E27FC236}">
                <a16:creationId xmlns:a16="http://schemas.microsoft.com/office/drawing/2014/main" id="{6E76A03B-C425-2134-1F08-28B7AE1E0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45" y="1715595"/>
            <a:ext cx="3360595" cy="39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DF985-8807-47FF-9932-B7E847EB7D42}"/>
              </a:ext>
            </a:extLst>
          </p:cNvPr>
          <p:cNvSpPr txBox="1"/>
          <p:nvPr/>
        </p:nvSpPr>
        <p:spPr>
          <a:xfrm>
            <a:off x="591857" y="5739453"/>
            <a:ext cx="10385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OldScriptC" panose="00000500000000000000" pitchFamily="50" charset="0"/>
              </a:rPr>
              <a:t>На думских выборах 1993 года партия сенсационно получила 22,92% голосов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4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0B932-7C44-2783-3611-F022EB98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782" y="1015069"/>
            <a:ext cx="11006356" cy="848322"/>
          </a:xfrm>
        </p:spPr>
        <p:txBody>
          <a:bodyPr>
            <a:normAutofit fontScale="90000"/>
          </a:bodyPr>
          <a:lstStyle/>
          <a:p>
            <a:endParaRPr lang="ru-RU" dirty="0">
              <a:solidFill>
                <a:schemeClr val="accent1">
                  <a:lumMod val="75000"/>
                </a:schemeClr>
              </a:solidFill>
              <a:latin typeface="OldScriptC" panose="00000500000000000000" pitchFamily="50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1A02EF-223D-F937-4652-AFD84468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4070" y="1334713"/>
            <a:ext cx="2691278" cy="539535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ldScriptC" panose="00000500000000000000" pitchFamily="50" charset="0"/>
              </a:rPr>
              <a:t>Кандидат в президенты Владимир Жириновский на встрече с избирателями в Новосибирске 2 июня 1996 года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7DC6-A302-D62E-84E8-679767DC64B5}"/>
              </a:ext>
            </a:extLst>
          </p:cNvPr>
          <p:cNvSpPr txBox="1"/>
          <p:nvPr/>
        </p:nvSpPr>
        <p:spPr>
          <a:xfrm>
            <a:off x="-1" y="192947"/>
            <a:ext cx="1025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Русский язык						</a:t>
            </a:r>
            <a:r>
              <a:rPr lang="en-US" dirty="0">
                <a:solidFill>
                  <a:schemeClr val="bg1"/>
                </a:solidFill>
                <a:latin typeface="OldScriptC" panose="00000500000000000000" pitchFamily="50" charset="0"/>
              </a:rPr>
              <a:t>|</a:t>
            </a:r>
            <a:r>
              <a:rPr lang="ru-RU" dirty="0">
                <a:solidFill>
                  <a:schemeClr val="bg1"/>
                </a:solidFill>
                <a:latin typeface="OldScriptC" panose="00000500000000000000" pitchFamily="50" charset="0"/>
              </a:rPr>
              <a:t>						Деятельность</a:t>
            </a:r>
          </a:p>
        </p:txBody>
      </p:sp>
      <p:pic>
        <p:nvPicPr>
          <p:cNvPr id="8194" name="Picture 2" descr="Фото:Владимир Зинин / ТАСС">
            <a:extLst>
              <a:ext uri="{FF2B5EF4-FFF2-40B4-BE49-F238E27FC236}">
                <a16:creationId xmlns:a16="http://schemas.microsoft.com/office/drawing/2014/main" id="{4D311C63-45EA-D0EF-6CD1-75990621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80" y="950053"/>
            <a:ext cx="8572500" cy="571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158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631</Words>
  <Application>Microsoft Office PowerPoint</Application>
  <PresentationFormat>Широкоэкранный</PresentationFormat>
  <Paragraphs>54</Paragraphs>
  <Slides>18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OldScriptC</vt:lpstr>
      <vt:lpstr>Wingdings</vt:lpstr>
      <vt:lpstr>Office Theme</vt:lpstr>
      <vt:lpstr>Владимир Вольфович Жириновский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Жесты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Владимир Вольфович Жириновский</dc:title>
  <dc:creator>Алексей Кузнецов</dc:creator>
  <cp:lastModifiedBy>Алексей Кузнецов</cp:lastModifiedBy>
  <cp:revision>58</cp:revision>
  <dcterms:created xsi:type="dcterms:W3CDTF">2022-09-25T12:30:05Z</dcterms:created>
  <dcterms:modified xsi:type="dcterms:W3CDTF">2022-09-25T16:32:00Z</dcterms:modified>
</cp:coreProperties>
</file>